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00"/>
    <a:srgbClr val="336600"/>
    <a:srgbClr val="996633"/>
    <a:srgbClr val="669900"/>
    <a:srgbClr val="99CC00"/>
    <a:srgbClr val="8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>
      <p:cViewPr varScale="1">
        <p:scale>
          <a:sx n="97" d="100"/>
          <a:sy n="97" d="100"/>
        </p:scale>
        <p:origin x="1027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9" d="100"/>
          <a:sy n="69" d="100"/>
        </p:scale>
        <p:origin x="-2082" y="492"/>
      </p:cViewPr>
      <p:guideLst>
        <p:guide orient="horz" pos="312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71" cy="495699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28" y="0"/>
            <a:ext cx="2944870" cy="495699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r">
              <a:defRPr sz="1200"/>
            </a:lvl1pPr>
          </a:lstStyle>
          <a:p>
            <a:pPr>
              <a:defRPr/>
            </a:pPr>
            <a:fld id="{F2B96EDB-45C1-4B01-ADC3-CADEC6964BD7}" type="datetimeFigureOut">
              <a:rPr lang="sl-SI"/>
              <a:pPr>
                <a:defRPr/>
              </a:pPr>
              <a:t>7. 01. 2022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708"/>
            <a:ext cx="2944871" cy="495698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28" y="9408708"/>
            <a:ext cx="2944870" cy="495698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r">
              <a:defRPr sz="1200"/>
            </a:lvl1pPr>
          </a:lstStyle>
          <a:p>
            <a:pPr>
              <a:defRPr/>
            </a:pPr>
            <a:fld id="{8486BFA6-809E-4368-AD82-A0C74DC709C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6172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71" cy="495699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28" y="0"/>
            <a:ext cx="2944870" cy="495699"/>
          </a:xfrm>
          <a:prstGeom prst="rect">
            <a:avLst/>
          </a:prstGeom>
        </p:spPr>
        <p:txBody>
          <a:bodyPr vert="horz" lIns="91979" tIns="45990" rIns="91979" bIns="45990" rtlCol="0"/>
          <a:lstStyle>
            <a:lvl1pPr algn="r">
              <a:defRPr sz="1200"/>
            </a:lvl1pPr>
          </a:lstStyle>
          <a:p>
            <a:pPr>
              <a:defRPr/>
            </a:pPr>
            <a:fld id="{49954018-CBAD-40BA-BE74-1986B3925244}" type="datetimeFigureOut">
              <a:rPr lang="sl-SI"/>
              <a:pPr>
                <a:defRPr/>
              </a:pPr>
              <a:t>7. 01. 2022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9" tIns="45990" rIns="91979" bIns="4599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0" y="4705150"/>
            <a:ext cx="5436561" cy="4458099"/>
          </a:xfrm>
          <a:prstGeom prst="rect">
            <a:avLst/>
          </a:prstGeom>
        </p:spPr>
        <p:txBody>
          <a:bodyPr vert="horz" lIns="91979" tIns="45990" rIns="91979" bIns="4599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708"/>
            <a:ext cx="2944871" cy="495698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28" y="9408708"/>
            <a:ext cx="2944870" cy="495698"/>
          </a:xfrm>
          <a:prstGeom prst="rect">
            <a:avLst/>
          </a:prstGeom>
        </p:spPr>
        <p:txBody>
          <a:bodyPr vert="horz" lIns="91979" tIns="45990" rIns="91979" bIns="45990" rtlCol="0" anchor="b"/>
          <a:lstStyle>
            <a:lvl1pPr algn="r">
              <a:defRPr sz="1200"/>
            </a:lvl1pPr>
          </a:lstStyle>
          <a:p>
            <a:pPr>
              <a:defRPr/>
            </a:pPr>
            <a:fld id="{C54B76D8-7942-408B-88ED-5D5ED055289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8674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dirty="0"/>
              <a:t>Kliknite, če želite urediti slog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06347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58005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24744"/>
            <a:ext cx="1943100" cy="5184576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24744"/>
            <a:ext cx="5676900" cy="5184576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1782829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600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7531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7186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2226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4088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75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6645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555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560969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901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5383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47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88611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772816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10225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34888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9" y="234888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92724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63165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28120" y="6489972"/>
            <a:ext cx="1905000" cy="251396"/>
          </a:xfrm>
          <a:prstGeom prst="rect">
            <a:avLst/>
          </a:prstGeom>
          <a:ln/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FF1012E4-D192-4AD1-B4DD-8AA922377C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5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33568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517232"/>
            <a:ext cx="554461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92478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em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tiff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Relationship Id="rId22" Type="http://schemas.openxmlformats.org/officeDocument/2006/relationships/image" Target="../media/image10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ka 11" descr="Slika, ki vsebuje besede besedilo&#10;&#10;Opis je samodejno ustvarjen">
            <a:extLst>
              <a:ext uri="{FF2B5EF4-FFF2-40B4-BE49-F238E27FC236}">
                <a16:creationId xmlns:a16="http://schemas.microsoft.com/office/drawing/2014/main" id="{5284AAC7-3DD7-42F1-ADF6-651204DCC76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5" y="6389916"/>
            <a:ext cx="1342491" cy="46721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74440"/>
            <a:ext cx="7772400" cy="698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Kliknite, če želite urediti slog naslova matrice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240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075" y="6459765"/>
            <a:ext cx="453162" cy="327513"/>
          </a:xfrm>
          <a:prstGeom prst="rect">
            <a:avLst/>
          </a:prstGeom>
        </p:spPr>
      </p:pic>
      <p:pic>
        <p:nvPicPr>
          <p:cNvPr id="22" name="Grafika 21">
            <a:extLst>
              <a:ext uri="{FF2B5EF4-FFF2-40B4-BE49-F238E27FC236}">
                <a16:creationId xmlns:a16="http://schemas.microsoft.com/office/drawing/2014/main" id="{B3DDDBE0-85B1-4A32-80A8-9FCB4127307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574894" y="6448406"/>
            <a:ext cx="808223" cy="350230"/>
          </a:xfrm>
          <a:prstGeom prst="rect">
            <a:avLst/>
          </a:prstGeom>
        </p:spPr>
      </p:pic>
      <p:pic>
        <p:nvPicPr>
          <p:cNvPr id="30" name="Slika 29">
            <a:extLst>
              <a:ext uri="{FF2B5EF4-FFF2-40B4-BE49-F238E27FC236}">
                <a16:creationId xmlns:a16="http://schemas.microsoft.com/office/drawing/2014/main" id="{9D52BE8D-A77B-46D5-8E3A-54B916B3337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09" y="-752"/>
            <a:ext cx="635960" cy="622453"/>
          </a:xfrm>
          <a:prstGeom prst="rect">
            <a:avLst/>
          </a:prstGeom>
        </p:spPr>
      </p:pic>
      <p:pic>
        <p:nvPicPr>
          <p:cNvPr id="38" name="Slika 37">
            <a:extLst>
              <a:ext uri="{FF2B5EF4-FFF2-40B4-BE49-F238E27FC236}">
                <a16:creationId xmlns:a16="http://schemas.microsoft.com/office/drawing/2014/main" id="{24E2F047-068A-470C-AC82-AB0808CAF4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/>
          <a:srcRect l="4300" t="3490" r="4679" b="7380"/>
          <a:stretch/>
        </p:blipFill>
        <p:spPr>
          <a:xfrm>
            <a:off x="2766" y="3813"/>
            <a:ext cx="824819" cy="594157"/>
          </a:xfrm>
          <a:prstGeom prst="rect">
            <a:avLst/>
          </a:prstGeom>
        </p:spPr>
      </p:pic>
      <p:pic>
        <p:nvPicPr>
          <p:cNvPr id="40" name="Slika 39">
            <a:extLst>
              <a:ext uri="{FF2B5EF4-FFF2-40B4-BE49-F238E27FC236}">
                <a16:creationId xmlns:a16="http://schemas.microsoft.com/office/drawing/2014/main" id="{C4A3975E-2735-4D38-BD2D-61E89B350C4D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937" y="0"/>
            <a:ext cx="539552" cy="622452"/>
          </a:xfrm>
          <a:prstGeom prst="rect">
            <a:avLst/>
          </a:prstGeom>
        </p:spPr>
      </p:pic>
      <p:pic>
        <p:nvPicPr>
          <p:cNvPr id="47" name="Picture 2">
            <a:extLst>
              <a:ext uri="{FF2B5EF4-FFF2-40B4-BE49-F238E27FC236}">
                <a16:creationId xmlns:a16="http://schemas.microsoft.com/office/drawing/2014/main" id="{14DFD3A0-9CC6-497C-AC80-ACB9A662E48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3" t="1" r="-476" b="-3483"/>
          <a:stretch/>
        </p:blipFill>
        <p:spPr bwMode="auto">
          <a:xfrm>
            <a:off x="827586" y="-1020"/>
            <a:ext cx="3279070" cy="64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49" name="Picture 2">
            <a:extLst>
              <a:ext uri="{FF2B5EF4-FFF2-40B4-BE49-F238E27FC236}">
                <a16:creationId xmlns:a16="http://schemas.microsoft.com/office/drawing/2014/main" id="{44438098-9D2B-4541-8CEB-0CF26708DC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3" t="1" r="-476" b="-3483"/>
          <a:stretch/>
        </p:blipFill>
        <p:spPr bwMode="auto">
          <a:xfrm>
            <a:off x="5005725" y="0"/>
            <a:ext cx="3310691" cy="64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0" name="Rectangle 2">
            <a:extLst>
              <a:ext uri="{FF2B5EF4-FFF2-40B4-BE49-F238E27FC236}">
                <a16:creationId xmlns:a16="http://schemas.microsoft.com/office/drawing/2014/main" id="{56742594-A972-4CDA-B95E-BCCBD5EF49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438707" y="6473676"/>
            <a:ext cx="3525782" cy="3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sl-SI" sz="1400" b="0" kern="0" dirty="0"/>
              <a:t>Znanstveno srečanje, SAZU, 26. januar 2022</a:t>
            </a:r>
            <a:endParaRPr lang="en-US" sz="1400" b="0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3EF4A7-1E9C-4B37-8FC9-0DD559B9A4B3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958" y="6565853"/>
            <a:ext cx="1138026" cy="115336"/>
          </a:xfrm>
          <a:prstGeom prst="rect">
            <a:avLst/>
          </a:prstGeom>
        </p:spPr>
      </p:pic>
      <p:pic>
        <p:nvPicPr>
          <p:cNvPr id="20" name="Picture 19" descr="Logo, company name&#10;&#10;Description automatically generated">
            <a:extLst>
              <a:ext uri="{FF2B5EF4-FFF2-40B4-BE49-F238E27FC236}">
                <a16:creationId xmlns:a16="http://schemas.microsoft.com/office/drawing/2014/main" id="{DDB422C7-E63F-4E2A-BC9D-9301805ED49B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51" y="6414733"/>
            <a:ext cx="783336" cy="4175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mbria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mbria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Cambria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mbria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mbria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FA49-0186-4A41-9410-C52D05B3BF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010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75E8-B85B-4F57-90A1-E0E3B8B79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64E8D-F010-4DC6-8454-16DEBA4F4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9451820"/>
      </p:ext>
    </p:extLst>
  </p:cSld>
  <p:clrMapOvr>
    <a:masterClrMapping/>
  </p:clrMapOvr>
</p:sld>
</file>

<file path=ppt/theme/theme1.xml><?xml version="1.0" encoding="utf-8"?>
<a:theme xmlns:a="http://schemas.openxmlformats.org/drawingml/2006/main" name="1-Predstavitev GIS-leto-gozdov_UL">
  <a:themeElements>
    <a:clrScheme name="GIS-osnov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IS-osnov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IS-osno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S-osnov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S-osnov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S-osnov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S-osnov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S-osnov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S-osnov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dstavitev GOZD-LES-2019" id="{4C6CD517-0119-4AB7-9056-20F92B60AC2E}" vid="{84ED216D-291C-4A10-9C5E-972CBCE3F42B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dstavitev GOZD-LES-2019" id="{4C6CD517-0119-4AB7-9056-20F92B60AC2E}" vid="{E4AD1D59-6FEF-4EFC-B9CC-43431D01AE3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Gozd in les 2019_predloga za predstavitev</Template>
  <TotalTime>217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Tahoma</vt:lpstr>
      <vt:lpstr>Times New Roman</vt:lpstr>
      <vt:lpstr>1-Predstavitev GIS-leto-gozdov_UL</vt:lpstr>
      <vt:lpstr>Custom Design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Peter Železnik</dc:creator>
  <cp:lastModifiedBy>Katja Kavčič Sonnenschein</cp:lastModifiedBy>
  <cp:revision>17</cp:revision>
  <cp:lastPrinted>2019-05-16T08:31:17Z</cp:lastPrinted>
  <dcterms:created xsi:type="dcterms:W3CDTF">2021-04-29T10:36:05Z</dcterms:created>
  <dcterms:modified xsi:type="dcterms:W3CDTF">2022-01-07T09:56:13Z</dcterms:modified>
</cp:coreProperties>
</file>